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A8389F-F72A-1BE1-78F0-65AC587A1E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A8480F-B2A6-5791-C3D0-5A93E0FADB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21F7FA-B084-045E-AF95-0DF293441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C41225-2450-B351-8880-B1DC62B62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F9F1AE-079A-6890-E266-D33ECD2B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75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921A16-06CD-B0AD-7F84-6DC50A6D7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91E729-7B0C-FD5E-FD82-177BAEB575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A95157-9777-6D65-2B38-A8FB14609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F713AB-FCCD-CB46-8915-626C4D88B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E3A3AD-7BCD-5233-77CD-EECBD6004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597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2E86611-262C-0BED-390F-22CBFEE6F7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61128C6-F35D-A11E-3D61-F51E16A35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B064A4-C433-4E35-4EC7-D42C90B45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CF2134F-A217-3260-23F4-6829DE56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12190D-3C9D-5AC4-C2D4-FAD096144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068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84C6F-C17D-DAB8-2C32-48BA9EFD1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0E9B7D-8EC4-405B-3532-F54179777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B38CB6-FF08-3515-B140-9924B659C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4B4820B-B23B-1EF8-704D-2D757E68B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7618BF-2376-3765-7809-8BC0E4EC8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44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1B8A5-6C3A-66DF-F287-715FD89C4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F1A525C-852C-FB53-8841-6AC2D6AB2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BFEF8E-6DD6-2EAA-F461-F83C2A54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1FE73E-0389-831C-0D2C-A79C7CE03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D581DB-CC0A-D9F3-5F09-DD0BE002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043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CE01D6-B388-A2AB-980E-4A7C5D360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10D32-7645-EEA6-2E77-F27A7995B9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FDE87A-F3EF-3731-FE35-24AA16E11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9B393F6-67DA-9944-9567-B27637D0C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6D1A4C9-93A3-3769-620C-71E46615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9A9BE88-362C-79E4-046C-0B63805F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94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B485D5-7C0B-40E5-CB1F-E653FBE83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4914445-EFAC-7576-3358-91E27854F4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0D463C-8BF8-481E-1D9F-CBCBBDF17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B21A7CE-7B6C-F0DA-6879-1FF3671C02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2106943-4BC8-559A-6EE3-FE9D750DB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5F7CF5E-E3D5-39FB-32D8-511B5D904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AE06E5D-5380-273A-CBFE-963295255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34EDD91-A931-63FB-1265-45ABDC1B8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742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ED57A1-8A2F-10F0-CF9F-050BCD2FB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531E091-6790-6C15-B96E-E33F931D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87032B-9527-1C65-7293-D11BA2F3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6393F7A-9E18-A257-54F7-0EBCC89A0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8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4FF7AA5-74CF-73F6-9383-DCA0B65BF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52CC223-2336-18E2-173C-E83CFC99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A10EF5B-F329-3E5B-44CD-2BD8D2EB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94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4C53D2-395B-65AF-8288-C4568EB5D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198307-FC6D-AFD0-68AC-6B5CB9459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ED3F2A2-3D4E-3160-0C47-E7EA9EC52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EF8023-9F4F-1E48-F691-B3970D52D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5B9ACC-C289-1A60-7BDD-025F08060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947EE5-0187-478B-F08A-F326DBF0E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656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226885-3CEA-8F66-2D2F-376ACAF91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532B882-FC0C-EF84-4310-B914F4C783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95B4D44-9AC0-0C3B-B69C-8C37ADA699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25F45FE-137F-8769-A334-57B9A6046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8F6915-070C-072B-5F17-C22B33B57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21DAD4-C1A1-1B84-522B-B8A18CF36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902D49-3C47-205B-9937-973F16880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E08109-4049-E00C-6134-70D12D977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5142F9-BFD6-4EB0-DD8E-B62BE086E0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E942B-249B-4CBE-8AD5-18B04828E83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3D179B-94D1-4D6B-E5A9-F5BC0442A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2716B8-8B2C-0B68-8AFA-C12EF3180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DED77-B0A3-40C2-A89E-23C7A3D082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310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52332-8915-25F9-B6CE-C81D0057D1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165" y="436099"/>
            <a:ext cx="11141611" cy="886264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проект «Успех каждого ребенка» национального проекта «Образование»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E4B69D-567D-C022-E1C6-CF2388851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66" y="1491175"/>
            <a:ext cx="11141612" cy="5120639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Проекте в 2022 году участвовало 2 муниципальных образования: город Смоленск и МО «Смоленский район» Смоленской области. </a:t>
            </a:r>
          </a:p>
          <a:p>
            <a:pPr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330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 федерального проекта «Успех каждого ребенка» национального проекта «Образование» из федерального бюджета предоставлены субсидии в объеме 2 452 585, 27 тыс. руб., которые были предназначены для создания 199 мест в образовательных организациях Смоленского района. Субсидию получил МБУ ДО «Смоленский районный Дом школьников» для реализации дополнительных общеразвивающих программ по  4 направленностям: техническая, физкультурно-спортивная, естественнонаучная, художественная.</a:t>
            </a:r>
          </a:p>
          <a:p>
            <a:pPr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рамках сетевого взаимодействия с 1 сентября 2022 года новые места были открыты: </a:t>
            </a:r>
          </a:p>
          <a:p>
            <a:pPr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МБОУ Катынская СШ- 50 мест, техническая направленность (творческое объединение «Робототехника»);</a:t>
            </a:r>
          </a:p>
          <a:p>
            <a:pPr marL="342900" indent="-342900" algn="just">
              <a:buFontTx/>
              <a:buChar char="-"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Печерская СШ – 50 мест, физкультурно-спортивная направленность (творческие объединения «Фитнесс для детей», «Баскетбол «Оранжевый мяч»);</a:t>
            </a:r>
          </a:p>
          <a:p>
            <a:pPr marL="342900" indent="-342900" algn="just">
              <a:buFontTx/>
              <a:buChar char="-"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Пригорская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– 49 мест, художественная направленность (творческое объединение «Гончарное дело»);</a:t>
            </a:r>
          </a:p>
          <a:p>
            <a:pPr marL="342900" indent="-342900" algn="just">
              <a:buFontTx/>
              <a:buChar char="-"/>
            </a:pP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Талашкинская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СШ – 50 мест, естественнонаучная направленность (ЭКОСТАНЦИЯ на базе которой реализуется программы «Юный агроном» и «Эколог исследователь»).</a:t>
            </a:r>
          </a:p>
          <a:p>
            <a:pPr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 настоящее время все творческие объединения укомплектованы кадрами, оборудование и материалы, необходимыми для организации работы, поступили в образовательные организации.</a:t>
            </a:r>
          </a:p>
          <a:p>
            <a:pPr algn="just"/>
            <a:r>
              <a:rPr lang="ru-RU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Цель Федерального проекта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обеспечение к 2024 году доступных и качественных условий каждому ребенку в возрасте от 5 до 18 лет для воспитания гармонично развитой и социально ответственной личности за счет увеличения охвата дополнительным образованием до 80% от общего числа детей.</a:t>
            </a:r>
          </a:p>
          <a:p>
            <a:pPr algn="just"/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8793015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269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Федеральный проект «Успех каждого ребенка» национального проекта «Образование»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Федеральный проект «Успех каждого ребенка» национального проекта «Образование»</dc:title>
  <dc:creator>USER</dc:creator>
  <cp:lastModifiedBy>USER</cp:lastModifiedBy>
  <cp:revision>7</cp:revision>
  <dcterms:created xsi:type="dcterms:W3CDTF">2022-12-23T11:51:38Z</dcterms:created>
  <dcterms:modified xsi:type="dcterms:W3CDTF">2022-12-23T12:35:19Z</dcterms:modified>
</cp:coreProperties>
</file>